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1704638" cy="8778875"/>
  <p:notesSz cx="8778875" cy="11704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7941"/>
    <a:srgbClr val="FF8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6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4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595" y="1561481"/>
            <a:ext cx="6752987" cy="1426464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108" y="2820495"/>
            <a:ext cx="7686104" cy="1426464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3885" y="952262"/>
            <a:ext cx="4449413" cy="384048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8324" y="5200725"/>
            <a:ext cx="2017799" cy="973685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646" y="6903294"/>
            <a:ext cx="1990964" cy="863818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2202" y="6349795"/>
            <a:ext cx="1988974" cy="1136996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1202" y="8228886"/>
            <a:ext cx="3901773" cy="393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977" y="931259"/>
            <a:ext cx="5988177" cy="169164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79" y="3729038"/>
            <a:ext cx="4723162" cy="448056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033" y="4352115"/>
            <a:ext cx="9158145" cy="877824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979" y="5998893"/>
            <a:ext cx="4723162" cy="448056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7033" y="6621971"/>
            <a:ext cx="9158145" cy="1316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2216406"/>
            <a:ext cx="10058400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1" y="2216406"/>
            <a:ext cx="7908677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1" y="2216406"/>
            <a:ext cx="7908677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1" y="2216406"/>
            <a:ext cx="7908677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1" y="2216406"/>
            <a:ext cx="7908677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1" y="2216406"/>
            <a:ext cx="7908677" cy="603935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" y="2391159"/>
            <a:ext cx="9476306" cy="5689847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511" y="2216406"/>
            <a:ext cx="7908676" cy="6039353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511" y="2216406"/>
            <a:ext cx="7908676" cy="6039352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511" y="2216406"/>
            <a:ext cx="7908675" cy="6039352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889" y="613791"/>
            <a:ext cx="4556141" cy="402336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00" y="1062990"/>
            <a:ext cx="9042845" cy="630936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904511" y="2216406"/>
            <a:ext cx="7908675" cy="6039352"/>
            <a:chOff x="1904511" y="2216406"/>
            <a:chExt cx="7908675" cy="603935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511" y="2216406"/>
              <a:ext cx="7908675" cy="6039352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2747166" y="6300439"/>
              <a:ext cx="32561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앱 로그인 </a:t>
              </a:r>
              <a:r>
                <a:rPr lang="en-US" altLang="ko-KR" dirty="0" smtClean="0"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: </a:t>
              </a:r>
              <a:r>
                <a:rPr lang="ko-KR" altLang="en-US" dirty="0" smtClean="0"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학번 및 비밀번호</a:t>
              </a:r>
              <a:endParaRPr lang="en-US" altLang="ko-KR" dirty="0" smtClean="0">
                <a:latin typeface="THE정고딕140" panose="02020603020101020101" pitchFamily="18" charset="-127"/>
                <a:ea typeface="THE정고딕140" panose="02020603020101020101" pitchFamily="18" charset="-127"/>
              </a:endParaRPr>
            </a:p>
            <a:p>
              <a:r>
                <a:rPr lang="ko-KR" altLang="en-US" sz="2000" dirty="0" smtClean="0">
                  <a:solidFill>
                    <a:srgbClr val="FD7941"/>
                  </a:solidFill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문의 </a:t>
              </a:r>
              <a:r>
                <a:rPr lang="en-US" altLang="ko-KR" sz="2000" dirty="0" smtClean="0">
                  <a:solidFill>
                    <a:srgbClr val="FD7941"/>
                  </a:solidFill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: </a:t>
              </a:r>
              <a:r>
                <a:rPr lang="en-US" altLang="ko-KR" sz="2000" dirty="0" smtClean="0">
                  <a:solidFill>
                    <a:srgbClr val="FD7941"/>
                  </a:solidFill>
                  <a:latin typeface="THE정고딕140" panose="02020603020101020101" pitchFamily="18" charset="-127"/>
                  <a:ea typeface="THE정고딕140" panose="02020603020101020101" pitchFamily="18" charset="-127"/>
                </a:rPr>
                <a:t>042-722-0020</a:t>
              </a:r>
              <a:endParaRPr lang="ko-KR" altLang="en-US" sz="2000" dirty="0">
                <a:solidFill>
                  <a:srgbClr val="FD7941"/>
                </a:solidFill>
                <a:latin typeface="THE정고딕140" panose="02020603020101020101" pitchFamily="18" charset="-127"/>
                <a:ea typeface="THE정고딕140" panose="02020603020101020101" pitchFamily="18" charset="-127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04320" cy="877824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46" y="1595485"/>
            <a:ext cx="8904684" cy="1115568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030" y="2703052"/>
            <a:ext cx="9087564" cy="886968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6555" y="1091851"/>
            <a:ext cx="5111067" cy="4663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23</Words>
  <Application>Microsoft Office PowerPoint</Application>
  <PresentationFormat>사용자 지정</PresentationFormat>
  <Paragraphs>16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8" baseType="lpstr">
      <vt:lpstr>THE정고딕140</vt:lpstr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mangoboard.net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정보통신원_전자도서관기능매뉴얼</dc:title>
  <dc:subject>Presentation</dc:subject>
  <dc:creator>mangoboard.net_5247233</dc:creator>
  <cp:lastModifiedBy>정보통신원</cp:lastModifiedBy>
  <cp:revision>7</cp:revision>
  <dcterms:created xsi:type="dcterms:W3CDTF">2020-07-17T02:39:12Z</dcterms:created>
  <dcterms:modified xsi:type="dcterms:W3CDTF">2021-02-22T00:59:55Z</dcterms:modified>
</cp:coreProperties>
</file>